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1045" r:id="rId428"/>
    <p:sldId id="986" r:id="rId429"/>
    <p:sldId id="427" r:id="rId430"/>
    <p:sldId id="688" r:id="rId431"/>
    <p:sldId id="689" r:id="rId432"/>
    <p:sldId id="731" r:id="rId433"/>
    <p:sldId id="732" r:id="rId434"/>
    <p:sldId id="758" r:id="rId435"/>
    <p:sldId id="759" r:id="rId436"/>
    <p:sldId id="916" r:id="rId437"/>
    <p:sldId id="917" r:id="rId438"/>
    <p:sldId id="840" r:id="rId439"/>
    <p:sldId id="841" r:id="rId440"/>
    <p:sldId id="939" r:id="rId441"/>
    <p:sldId id="766" r:id="rId442"/>
    <p:sldId id="767" r:id="rId443"/>
    <p:sldId id="776" r:id="rId444"/>
    <p:sldId id="752" r:id="rId445"/>
    <p:sldId id="753" r:id="rId446"/>
    <p:sldId id="764" r:id="rId447"/>
    <p:sldId id="765" r:id="rId448"/>
    <p:sldId id="874" r:id="rId449"/>
    <p:sldId id="946" r:id="rId450"/>
    <p:sldId id="777" r:id="rId451"/>
    <p:sldId id="762" r:id="rId452"/>
    <p:sldId id="763" r:id="rId453"/>
    <p:sldId id="769" r:id="rId454"/>
    <p:sldId id="770" r:id="rId455"/>
    <p:sldId id="873" r:id="rId456"/>
    <p:sldId id="875" r:id="rId457"/>
    <p:sldId id="943" r:id="rId458"/>
    <p:sldId id="755" r:id="rId459"/>
    <p:sldId id="754" r:id="rId460"/>
    <p:sldId id="760" r:id="rId461"/>
    <p:sldId id="952" r:id="rId462"/>
    <p:sldId id="768" r:id="rId463"/>
    <p:sldId id="761" r:id="rId464"/>
    <p:sldId id="861" r:id="rId465"/>
    <p:sldId id="862" r:id="rId466"/>
    <p:sldId id="756" r:id="rId467"/>
    <p:sldId id="771" r:id="rId468"/>
    <p:sldId id="876" r:id="rId469"/>
    <p:sldId id="877" r:id="rId470"/>
    <p:sldId id="778" r:id="rId471"/>
    <p:sldId id="779" r:id="rId472"/>
    <p:sldId id="834" r:id="rId473"/>
    <p:sldId id="780" r:id="rId474"/>
    <p:sldId id="833" r:id="rId475"/>
    <p:sldId id="783" r:id="rId476"/>
    <p:sldId id="880" r:id="rId477"/>
    <p:sldId id="881" r:id="rId478"/>
    <p:sldId id="879" r:id="rId479"/>
    <p:sldId id="866" r:id="rId480"/>
    <p:sldId id="878" r:id="rId481"/>
    <p:sldId id="867" r:id="rId482"/>
    <p:sldId id="868" r:id="rId483"/>
    <p:sldId id="870" r:id="rId484"/>
    <p:sldId id="871" r:id="rId485"/>
    <p:sldId id="869" r:id="rId486"/>
    <p:sldId id="1033" r:id="rId487"/>
    <p:sldId id="1021" r:id="rId488"/>
    <p:sldId id="1022" r:id="rId489"/>
    <p:sldId id="1023" r:id="rId490"/>
    <p:sldId id="1024" r:id="rId491"/>
    <p:sldId id="1025" r:id="rId492"/>
    <p:sldId id="1027" r:id="rId493"/>
    <p:sldId id="1028" r:id="rId494"/>
    <p:sldId id="1029" r:id="rId495"/>
    <p:sldId id="1030" r:id="rId496"/>
    <p:sldId id="1032" r:id="rId497"/>
    <p:sldId id="1031" r:id="rId498"/>
    <p:sldId id="885" r:id="rId499"/>
    <p:sldId id="976" r:id="rId500"/>
    <p:sldId id="933" r:id="rId501"/>
    <p:sldId id="954" r:id="rId502"/>
    <p:sldId id="788" r:id="rId503"/>
    <p:sldId id="988" r:id="rId504"/>
    <p:sldId id="1026" r:id="rId5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6.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0070C0"/>
                </a:solidFill>
              </a:rPr>
              <a:t> </a:t>
            </a:r>
            <a:r>
              <a:rPr lang="en-US" dirty="0" smtClean="0">
                <a:solidFill>
                  <a:srgbClr val="C41A1A"/>
                </a:solidFill>
              </a:rPr>
              <a:t>-</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22629</TotalTime>
  <Words>32910</Words>
  <Application>Microsoft Office PowerPoint</Application>
  <PresentationFormat>On-screen Show (4:3)</PresentationFormat>
  <Paragraphs>4288</Paragraphs>
  <Slides>504</Slides>
  <Notes>9</Notes>
  <HiddenSlides>84</HiddenSlides>
  <MMClips>0</MMClips>
  <ScaleCrop>false</ScaleCrop>
  <HeadingPairs>
    <vt:vector size="4" baseType="variant">
      <vt:variant>
        <vt:lpstr>Theme</vt:lpstr>
      </vt:variant>
      <vt:variant>
        <vt:i4>1</vt:i4>
      </vt:variant>
      <vt:variant>
        <vt:lpstr>Slide Titles</vt:lpstr>
      </vt:variant>
      <vt:variant>
        <vt:i4>504</vt:i4>
      </vt:variant>
    </vt:vector>
  </HeadingPairs>
  <TitlesOfParts>
    <vt:vector size="505"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4480</cp:revision>
  <dcterms:created xsi:type="dcterms:W3CDTF">2015-10-09T06:09:34Z</dcterms:created>
  <dcterms:modified xsi:type="dcterms:W3CDTF">2019-09-05T05:11:53Z</dcterms:modified>
</cp:coreProperties>
</file>